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268" r:id="rId3"/>
    <p:sldId id="269" r:id="rId4"/>
    <p:sldId id="301" r:id="rId5"/>
    <p:sldId id="302" r:id="rId6"/>
    <p:sldId id="303" r:id="rId7"/>
    <p:sldId id="305" r:id="rId8"/>
    <p:sldId id="304" r:id="rId9"/>
    <p:sldId id="310" r:id="rId10"/>
    <p:sldId id="306" r:id="rId11"/>
    <p:sldId id="311" r:id="rId12"/>
    <p:sldId id="307" r:id="rId13"/>
    <p:sldId id="308" r:id="rId14"/>
    <p:sldId id="309" r:id="rId15"/>
    <p:sldId id="291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5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39458-3284-4F54-A591-62F224D5E78B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BAA65-7EA0-473D-836A-0BFEE9BEC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8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86;&#1088;&#1099;&#1089;%20&#1090;&#1080;&#1083;&#1080;\&#1057;&#1084;&#1077;&#1096;&#1085;&#1086;&#1081;%20&#1084;&#1091;&#1083;&#1100;&#1090;&#1092;&#1080;&#1083;&#1100;&#1084;%20&#1087;&#1088;&#1086;%20&#1076;&#1088;&#1091;&#1078;&#1073;&#1091;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86;&#1088;&#1099;&#1089;%20&#1090;&#1080;&#1083;&#1080;\&#1041;&#1072;&#1089;&#1085;&#1103;%20&#1041;&#1086;&#1073;&#1077;&#1088;,%20&#1083;&#1080;&#1089;&#1072;%20&#1080;%20&#1082;&#1072;&#1073;&#1072;&#1085;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373867"/>
            <a:ext cx="813690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«Друг </a:t>
            </a:r>
            <a:r>
              <a:rPr lang="en-US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познаётся в беде»</a:t>
            </a:r>
            <a:endParaRPr lang="ru-RU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140968"/>
            <a:ext cx="635798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класс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0028"/>
            <a:ext cx="914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</a:rPr>
              <a:t>Учительница русского языка и литературы  </a:t>
            </a:r>
            <a:r>
              <a:rPr lang="ru-RU" b="1" spc="50" dirty="0" err="1" smtClean="0">
                <a:ln w="11430"/>
              </a:rPr>
              <a:t>Абдукаримова</a:t>
            </a:r>
            <a:r>
              <a:rPr lang="ru-RU" b="1" spc="50" dirty="0" smtClean="0">
                <a:ln w="11430"/>
              </a:rPr>
              <a:t> </a:t>
            </a:r>
            <a:r>
              <a:rPr lang="ru-RU" b="1" spc="50" dirty="0" err="1" smtClean="0">
                <a:ln w="11430"/>
              </a:rPr>
              <a:t>Сайёра</a:t>
            </a:r>
            <a:endParaRPr lang="ru-RU" b="1" spc="5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29076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015"/>
            <a:ext cx="9144000" cy="886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Физминутка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«Моменты»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5" name="Picture 1" descr="C:\Users\123\Desktop\семинар\0921043c90e3135e656698c1cefb031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00108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624"/>
            <a:ext cx="914400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Задание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519" y="1052736"/>
            <a:ext cx="201632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/>
              <a:t>1 группа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640994"/>
            <a:ext cx="201632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smtClean="0"/>
              <a:t>2 </a:t>
            </a:r>
            <a:r>
              <a:rPr lang="ru-RU" sz="4000" dirty="0"/>
              <a:t>группа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997968"/>
            <a:ext cx="3888432" cy="7109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Инсценировка рассказа 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3968" y="2564904"/>
            <a:ext cx="471601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Составить 2 «тонких» и </a:t>
            </a:r>
          </a:p>
          <a:p>
            <a:pPr algn="l"/>
            <a:r>
              <a:rPr lang="en-US" sz="2800" dirty="0" smtClean="0"/>
              <a:t>2 </a:t>
            </a:r>
            <a:r>
              <a:rPr lang="ru-RU" sz="2800" dirty="0" smtClean="0"/>
              <a:t>«толстых» вопроса</a:t>
            </a:r>
            <a:r>
              <a:rPr lang="en-US" sz="2800" dirty="0" smtClean="0"/>
              <a:t> </a:t>
            </a:r>
            <a:r>
              <a:rPr lang="ru-RU" sz="2800" dirty="0" smtClean="0"/>
              <a:t>к тексту  </a:t>
            </a:r>
          </a:p>
          <a:p>
            <a:pPr algn="l"/>
            <a:r>
              <a:rPr lang="ru-RU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8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8" y="53752"/>
            <a:ext cx="9129192" cy="782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Составление </a:t>
            </a:r>
            <a:r>
              <a:rPr lang="ru-RU" dirty="0" err="1" smtClean="0"/>
              <a:t>Синквейна</a:t>
            </a:r>
            <a:endParaRPr lang="ru-RU" dirty="0"/>
          </a:p>
        </p:txBody>
      </p:sp>
      <p:pic>
        <p:nvPicPr>
          <p:cNvPr id="5121" name="Picture 1" descr="C:\Users\123\Desktop\семинар\20150130_101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96752"/>
            <a:ext cx="6929486" cy="5197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Закон дружбы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8964488" cy="5733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Цветок дружбы</a:t>
            </a:r>
            <a:endParaRPr lang="ru-RU" dirty="0"/>
          </a:p>
        </p:txBody>
      </p:sp>
      <p:pic>
        <p:nvPicPr>
          <p:cNvPr id="4" name="Picture 1" descr="C:\Users\123\Desktop\семинар\56bfb10429549152dccb78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5468957" cy="5298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4624"/>
            <a:ext cx="9144000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Ребята, давайте жить дружно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орыс тили\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84982"/>
            <a:ext cx="4680520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496" y="6021288"/>
            <a:ext cx="9073008" cy="836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7394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Приветствие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3" name="Picture 1" descr="C:\Users\123\Desktop\семинар\2847118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894680"/>
            <a:ext cx="4953000" cy="505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77809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Психологический настрой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89" name="Picture 1" descr="C:\Users\123\Desktop\семинар\02I9149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1F8"/>
              </a:clrFrom>
              <a:clrTo>
                <a:srgbClr val="F8F1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285860"/>
            <a:ext cx="7000924" cy="596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4624"/>
            <a:ext cx="9144000" cy="76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«Объявление «Ищу друга»»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5" name="Picture 1" descr="C:\Users\123\Desktop\семинар\hqdefault6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Стадия вызова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1472" y="770974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Опрос домашнего задания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1" name="Picture 1" descr="C:\Users\123\Desktop\семинар\1392200453_884923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355" y="1689091"/>
            <a:ext cx="6688669" cy="5026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123\Desktop\семинар\лор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42942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3" action="ppaction://hlinkfile" highlightClick="1"/>
          </p:cNvPr>
          <p:cNvSpPr/>
          <p:nvPr/>
        </p:nvSpPr>
        <p:spPr>
          <a:xfrm>
            <a:off x="7858148" y="6072206"/>
            <a:ext cx="92869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123\Desktop\семинар\clouds-png-clou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9854" y="1811993"/>
            <a:ext cx="2786082" cy="2409095"/>
          </a:xfrm>
          <a:prstGeom prst="rect">
            <a:avLst/>
          </a:prstGeom>
          <a:noFill/>
        </p:spPr>
      </p:pic>
      <p:pic>
        <p:nvPicPr>
          <p:cNvPr id="8" name="Picture 2" descr="C:\Users\123\Desktop\семинар\clouds-png-clou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0414" y="1019905"/>
            <a:ext cx="2786082" cy="24090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Семнадцатое ноября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2"/>
            <a:ext cx="813690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познаётся в беде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8614" y="1628800"/>
            <a:ext cx="350728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Упражнение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231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123\Desktop\семинар\clouds-png-clou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2422" y="3573016"/>
            <a:ext cx="2786082" cy="2409095"/>
          </a:xfrm>
          <a:prstGeom prst="rect">
            <a:avLst/>
          </a:prstGeom>
          <a:noFill/>
        </p:spPr>
      </p:pic>
      <p:pic>
        <p:nvPicPr>
          <p:cNvPr id="6" name="Picture 2" descr="C:\Users\123\Desktop\семинар\clouds-png-clou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6158" y="2100025"/>
            <a:ext cx="2786082" cy="2409095"/>
          </a:xfrm>
          <a:prstGeom prst="rect">
            <a:avLst/>
          </a:prstGeom>
          <a:noFill/>
        </p:spPr>
      </p:pic>
      <p:pic>
        <p:nvPicPr>
          <p:cNvPr id="7" name="Picture 2" descr="C:\Users\123\Desktop\семинар\clouds-png-clou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3429000"/>
            <a:ext cx="2786082" cy="2409095"/>
          </a:xfrm>
          <a:prstGeom prst="rect">
            <a:avLst/>
          </a:prstGeom>
          <a:noFill/>
        </p:spPr>
      </p:pic>
      <p:pic>
        <p:nvPicPr>
          <p:cNvPr id="9" name="Picture 2" descr="C:\Users\123\Desktop\семинар\clouds-png-clou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4070" y="4149080"/>
            <a:ext cx="2786082" cy="240909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1510" y="4581128"/>
            <a:ext cx="1888242" cy="362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Тру…  кормит,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04248" y="4723434"/>
            <a:ext cx="1793588" cy="362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а лень портит.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47864" y="5370366"/>
            <a:ext cx="2656305" cy="362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Кому мир не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доро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…,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668223" y="2202014"/>
            <a:ext cx="2368273" cy="362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тот нам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 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139952" y="3282134"/>
            <a:ext cx="2503081" cy="362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Чтобы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…ку съесть,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55655" y="2994102"/>
            <a:ext cx="2368273" cy="362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надо в воду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esktop\семинар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Стадия осмысления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Управляющая кнопка: далее 2">
            <a:hlinkClick r:id="rId3" action="ppaction://hlinkfile" highlightClick="1"/>
          </p:cNvPr>
          <p:cNvSpPr/>
          <p:nvPr/>
        </p:nvSpPr>
        <p:spPr>
          <a:xfrm>
            <a:off x="7500958" y="6000768"/>
            <a:ext cx="107157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13847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друзья познаются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ак друзья познаются. Михалков С.В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3500430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Как друзья познаются. Михалков С.В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3571900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Как друзья познаются. Михалков С.В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143248"/>
            <a:ext cx="2357422" cy="3500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Как друзья познаются. Михалков С.В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143248"/>
            <a:ext cx="2286015" cy="3500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4cd18f9f31eb8664f52d6cf618add9cde9ce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110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Приветствие</vt:lpstr>
      <vt:lpstr>Психологический настрой</vt:lpstr>
      <vt:lpstr>Презентация PowerPoint</vt:lpstr>
      <vt:lpstr>Стадия вызова</vt:lpstr>
      <vt:lpstr>Презентация PowerPoint</vt:lpstr>
      <vt:lpstr>Семнадцатое ноября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Составление Синквейна</vt:lpstr>
      <vt:lpstr>Закон дружбы</vt:lpstr>
      <vt:lpstr>Цветок дружбы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user</cp:lastModifiedBy>
  <cp:revision>69</cp:revision>
  <dcterms:created xsi:type="dcterms:W3CDTF">2014-02-22T14:26:14Z</dcterms:created>
  <dcterms:modified xsi:type="dcterms:W3CDTF">2017-11-16T10:51:53Z</dcterms:modified>
</cp:coreProperties>
</file>